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3"/>
  </p:notesMasterIdLst>
  <p:sldIdLst>
    <p:sldId id="256" r:id="rId2"/>
  </p:sldIdLst>
  <p:sldSz cx="32404050" cy="43205400"/>
  <p:notesSz cx="6858000" cy="9144000"/>
  <p:defaultTextStyle>
    <a:defPPr>
      <a:defRPr lang="ar-SA"/>
    </a:defPPr>
    <a:lvl1pPr marL="0" algn="r" defTabSz="4320540" rtl="1" eaLnBrk="1" latinLnBrk="0" hangingPunct="1">
      <a:defRPr sz="8400" kern="1200">
        <a:solidFill>
          <a:schemeClr val="tx1"/>
        </a:solidFill>
        <a:latin typeface="+mn-lt"/>
        <a:ea typeface="+mn-ea"/>
        <a:cs typeface="+mn-cs"/>
      </a:defRPr>
    </a:lvl1pPr>
    <a:lvl2pPr marL="2160270" algn="r" defTabSz="4320540" rtl="1" eaLnBrk="1" latinLnBrk="0" hangingPunct="1">
      <a:defRPr sz="8400" kern="1200">
        <a:solidFill>
          <a:schemeClr val="tx1"/>
        </a:solidFill>
        <a:latin typeface="+mn-lt"/>
        <a:ea typeface="+mn-ea"/>
        <a:cs typeface="+mn-cs"/>
      </a:defRPr>
    </a:lvl2pPr>
    <a:lvl3pPr marL="4320540" algn="r" defTabSz="4320540" rtl="1" eaLnBrk="1" latinLnBrk="0" hangingPunct="1">
      <a:defRPr sz="8400" kern="1200">
        <a:solidFill>
          <a:schemeClr val="tx1"/>
        </a:solidFill>
        <a:latin typeface="+mn-lt"/>
        <a:ea typeface="+mn-ea"/>
        <a:cs typeface="+mn-cs"/>
      </a:defRPr>
    </a:lvl3pPr>
    <a:lvl4pPr marL="6480810" algn="r" defTabSz="4320540" rtl="1" eaLnBrk="1" latinLnBrk="0" hangingPunct="1">
      <a:defRPr sz="8400" kern="1200">
        <a:solidFill>
          <a:schemeClr val="tx1"/>
        </a:solidFill>
        <a:latin typeface="+mn-lt"/>
        <a:ea typeface="+mn-ea"/>
        <a:cs typeface="+mn-cs"/>
      </a:defRPr>
    </a:lvl4pPr>
    <a:lvl5pPr marL="8641080" algn="r" defTabSz="4320540" rtl="1" eaLnBrk="1" latinLnBrk="0" hangingPunct="1">
      <a:defRPr sz="8400" kern="1200">
        <a:solidFill>
          <a:schemeClr val="tx1"/>
        </a:solidFill>
        <a:latin typeface="+mn-lt"/>
        <a:ea typeface="+mn-ea"/>
        <a:cs typeface="+mn-cs"/>
      </a:defRPr>
    </a:lvl5pPr>
    <a:lvl6pPr marL="10801350" algn="r" defTabSz="4320540" rtl="1" eaLnBrk="1" latinLnBrk="0" hangingPunct="1">
      <a:defRPr sz="8400" kern="1200">
        <a:solidFill>
          <a:schemeClr val="tx1"/>
        </a:solidFill>
        <a:latin typeface="+mn-lt"/>
        <a:ea typeface="+mn-ea"/>
        <a:cs typeface="+mn-cs"/>
      </a:defRPr>
    </a:lvl6pPr>
    <a:lvl7pPr marL="12961620" algn="r" defTabSz="4320540" rtl="1" eaLnBrk="1" latinLnBrk="0" hangingPunct="1">
      <a:defRPr sz="8400" kern="1200">
        <a:solidFill>
          <a:schemeClr val="tx1"/>
        </a:solidFill>
        <a:latin typeface="+mn-lt"/>
        <a:ea typeface="+mn-ea"/>
        <a:cs typeface="+mn-cs"/>
      </a:defRPr>
    </a:lvl7pPr>
    <a:lvl8pPr marL="15121890" algn="r" defTabSz="4320540" rtl="1" eaLnBrk="1" latinLnBrk="0" hangingPunct="1">
      <a:defRPr sz="8400" kern="1200">
        <a:solidFill>
          <a:schemeClr val="tx1"/>
        </a:solidFill>
        <a:latin typeface="+mn-lt"/>
        <a:ea typeface="+mn-ea"/>
        <a:cs typeface="+mn-cs"/>
      </a:defRPr>
    </a:lvl8pPr>
    <a:lvl9pPr marL="17282160" algn="r" defTabSz="4320540" rtl="1" eaLnBrk="1" latinLnBrk="0" hangingPunct="1">
      <a:defRPr sz="8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3824" autoAdjust="0"/>
    <p:restoredTop sz="94660"/>
  </p:normalViewPr>
  <p:slideViewPr>
    <p:cSldViewPr>
      <p:cViewPr>
        <p:scale>
          <a:sx n="33" d="100"/>
          <a:sy n="33" d="100"/>
        </p:scale>
        <p:origin x="138" y="-78"/>
      </p:cViewPr>
      <p:guideLst>
        <p:guide orient="horz" pos="13608"/>
        <p:guide pos="10206"/>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DZ"/>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C5756A50-67AE-498A-BFBB-62E59DE5AB58}" type="datetimeFigureOut">
              <a:rPr lang="ar-DZ" smtClean="0"/>
              <a:pPr/>
              <a:t>14-05-1436</a:t>
            </a:fld>
            <a:endParaRPr lang="ar-DZ"/>
          </a:p>
        </p:txBody>
      </p:sp>
      <p:sp>
        <p:nvSpPr>
          <p:cNvPr id="4" name="عنصر نائب لصورة الشريحة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1" anchor="ctr"/>
          <a:lstStyle/>
          <a:p>
            <a:endParaRPr lang="ar-DZ"/>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DZ"/>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DZ"/>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29C6C097-CB27-4A06-91C4-EDDCFC9427E0}" type="slidenum">
              <a:rPr lang="ar-DZ" smtClean="0"/>
              <a:pPr/>
              <a:t>‹#›</a:t>
            </a:fld>
            <a:endParaRPr lang="ar-DZ"/>
          </a:p>
        </p:txBody>
      </p:sp>
    </p:spTree>
  </p:cSld>
  <p:clrMap bg1="lt1" tx1="dk1" bg2="lt2" tx2="dk2" accent1="accent1" accent2="accent2" accent3="accent3" accent4="accent4" accent5="accent5" accent6="accent6" hlink="hlink" folHlink="folHlink"/>
  <p:notesStyle>
    <a:lvl1pPr marL="0" algn="r" defTabSz="3086100" rtl="1" eaLnBrk="1" latinLnBrk="0" hangingPunct="1">
      <a:defRPr sz="4100" kern="1200">
        <a:solidFill>
          <a:schemeClr val="tx1"/>
        </a:solidFill>
        <a:latin typeface="+mn-lt"/>
        <a:ea typeface="+mn-ea"/>
        <a:cs typeface="+mn-cs"/>
      </a:defRPr>
    </a:lvl1pPr>
    <a:lvl2pPr marL="1543050" algn="r" defTabSz="3086100" rtl="1" eaLnBrk="1" latinLnBrk="0" hangingPunct="1">
      <a:defRPr sz="4100" kern="1200">
        <a:solidFill>
          <a:schemeClr val="tx1"/>
        </a:solidFill>
        <a:latin typeface="+mn-lt"/>
        <a:ea typeface="+mn-ea"/>
        <a:cs typeface="+mn-cs"/>
      </a:defRPr>
    </a:lvl2pPr>
    <a:lvl3pPr marL="3086100" algn="r" defTabSz="3086100" rtl="1" eaLnBrk="1" latinLnBrk="0" hangingPunct="1">
      <a:defRPr sz="4100" kern="1200">
        <a:solidFill>
          <a:schemeClr val="tx1"/>
        </a:solidFill>
        <a:latin typeface="+mn-lt"/>
        <a:ea typeface="+mn-ea"/>
        <a:cs typeface="+mn-cs"/>
      </a:defRPr>
    </a:lvl3pPr>
    <a:lvl4pPr marL="4629150" algn="r" defTabSz="3086100" rtl="1" eaLnBrk="1" latinLnBrk="0" hangingPunct="1">
      <a:defRPr sz="4100" kern="1200">
        <a:solidFill>
          <a:schemeClr val="tx1"/>
        </a:solidFill>
        <a:latin typeface="+mn-lt"/>
        <a:ea typeface="+mn-ea"/>
        <a:cs typeface="+mn-cs"/>
      </a:defRPr>
    </a:lvl4pPr>
    <a:lvl5pPr marL="6172200" algn="r" defTabSz="3086100" rtl="1" eaLnBrk="1" latinLnBrk="0" hangingPunct="1">
      <a:defRPr sz="4100" kern="1200">
        <a:solidFill>
          <a:schemeClr val="tx1"/>
        </a:solidFill>
        <a:latin typeface="+mn-lt"/>
        <a:ea typeface="+mn-ea"/>
        <a:cs typeface="+mn-cs"/>
      </a:defRPr>
    </a:lvl5pPr>
    <a:lvl6pPr marL="7715250" algn="r" defTabSz="3086100" rtl="1" eaLnBrk="1" latinLnBrk="0" hangingPunct="1">
      <a:defRPr sz="4100" kern="1200">
        <a:solidFill>
          <a:schemeClr val="tx1"/>
        </a:solidFill>
        <a:latin typeface="+mn-lt"/>
        <a:ea typeface="+mn-ea"/>
        <a:cs typeface="+mn-cs"/>
      </a:defRPr>
    </a:lvl6pPr>
    <a:lvl7pPr marL="9258300" algn="r" defTabSz="3086100" rtl="1" eaLnBrk="1" latinLnBrk="0" hangingPunct="1">
      <a:defRPr sz="4100" kern="1200">
        <a:solidFill>
          <a:schemeClr val="tx1"/>
        </a:solidFill>
        <a:latin typeface="+mn-lt"/>
        <a:ea typeface="+mn-ea"/>
        <a:cs typeface="+mn-cs"/>
      </a:defRPr>
    </a:lvl7pPr>
    <a:lvl8pPr marL="10801350" algn="r" defTabSz="3086100" rtl="1" eaLnBrk="1" latinLnBrk="0" hangingPunct="1">
      <a:defRPr sz="4100" kern="1200">
        <a:solidFill>
          <a:schemeClr val="tx1"/>
        </a:solidFill>
        <a:latin typeface="+mn-lt"/>
        <a:ea typeface="+mn-ea"/>
        <a:cs typeface="+mn-cs"/>
      </a:defRPr>
    </a:lvl8pPr>
    <a:lvl9pPr marL="12344400" algn="r" defTabSz="3086100" rtl="1" eaLnBrk="1" latinLnBrk="0" hangingPunct="1">
      <a:defRPr sz="4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DZ" dirty="0"/>
          </a:p>
        </p:txBody>
      </p:sp>
      <p:sp>
        <p:nvSpPr>
          <p:cNvPr id="4" name="عنصر نائب لرقم الشريحة 3"/>
          <p:cNvSpPr>
            <a:spLocks noGrp="1"/>
          </p:cNvSpPr>
          <p:nvPr>
            <p:ph type="sldNum" sz="quarter" idx="10"/>
          </p:nvPr>
        </p:nvSpPr>
        <p:spPr/>
        <p:txBody>
          <a:bodyPr/>
          <a:lstStyle/>
          <a:p>
            <a:fld id="{29C6C097-CB27-4A06-91C4-EDDCFC9427E0}" type="slidenum">
              <a:rPr lang="ar-DZ" smtClean="0"/>
              <a:pPr/>
              <a:t>1</a:t>
            </a:fld>
            <a:endParaRPr lang="ar-DZ"/>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2430304" y="13421681"/>
            <a:ext cx="27543443" cy="9261159"/>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4860608" y="24483060"/>
            <a:ext cx="22682835" cy="11041380"/>
          </a:xfrm>
        </p:spPr>
        <p:txBody>
          <a:bodyPr/>
          <a:lstStyle>
            <a:lvl1pPr marL="0" indent="0" algn="ctr">
              <a:buNone/>
              <a:defRPr>
                <a:solidFill>
                  <a:schemeClr val="tx1">
                    <a:tint val="75000"/>
                  </a:schemeClr>
                </a:solidFill>
              </a:defRPr>
            </a:lvl1pPr>
            <a:lvl2pPr marL="2160270" indent="0" algn="ctr">
              <a:buNone/>
              <a:defRPr>
                <a:solidFill>
                  <a:schemeClr val="tx1">
                    <a:tint val="75000"/>
                  </a:schemeClr>
                </a:solidFill>
              </a:defRPr>
            </a:lvl2pPr>
            <a:lvl3pPr marL="4320540" indent="0" algn="ctr">
              <a:buNone/>
              <a:defRPr>
                <a:solidFill>
                  <a:schemeClr val="tx1">
                    <a:tint val="75000"/>
                  </a:schemeClr>
                </a:solidFill>
              </a:defRPr>
            </a:lvl3pPr>
            <a:lvl4pPr marL="6480810" indent="0" algn="ctr">
              <a:buNone/>
              <a:defRPr>
                <a:solidFill>
                  <a:schemeClr val="tx1">
                    <a:tint val="75000"/>
                  </a:schemeClr>
                </a:solidFill>
              </a:defRPr>
            </a:lvl4pPr>
            <a:lvl5pPr marL="8641080" indent="0" algn="ctr">
              <a:buNone/>
              <a:defRPr>
                <a:solidFill>
                  <a:schemeClr val="tx1">
                    <a:tint val="75000"/>
                  </a:schemeClr>
                </a:solidFill>
              </a:defRPr>
            </a:lvl5pPr>
            <a:lvl6pPr marL="10801350" indent="0" algn="ctr">
              <a:buNone/>
              <a:defRPr>
                <a:solidFill>
                  <a:schemeClr val="tx1">
                    <a:tint val="75000"/>
                  </a:schemeClr>
                </a:solidFill>
              </a:defRPr>
            </a:lvl6pPr>
            <a:lvl7pPr marL="12961620" indent="0" algn="ctr">
              <a:buNone/>
              <a:defRPr>
                <a:solidFill>
                  <a:schemeClr val="tx1">
                    <a:tint val="75000"/>
                  </a:schemeClr>
                </a:solidFill>
              </a:defRPr>
            </a:lvl7pPr>
            <a:lvl8pPr marL="15121890" indent="0" algn="ctr">
              <a:buNone/>
              <a:defRPr>
                <a:solidFill>
                  <a:schemeClr val="tx1">
                    <a:tint val="75000"/>
                  </a:schemeClr>
                </a:solidFill>
              </a:defRPr>
            </a:lvl8pPr>
            <a:lvl9pPr marL="1728216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14/05/1436</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14/05/1436</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23492936" y="1730222"/>
            <a:ext cx="7290911" cy="36864609"/>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1620203" y="1730222"/>
            <a:ext cx="21332666" cy="36864609"/>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14/05/1436</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14/05/1436</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2559698" y="27763472"/>
            <a:ext cx="27543443" cy="8581073"/>
          </a:xfrm>
        </p:spPr>
        <p:txBody>
          <a:bodyPr anchor="t"/>
          <a:lstStyle>
            <a:lvl1pPr algn="r">
              <a:defRPr sz="189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2559698" y="18312296"/>
            <a:ext cx="27543443" cy="9451178"/>
          </a:xfrm>
        </p:spPr>
        <p:txBody>
          <a:bodyPr anchor="b"/>
          <a:lstStyle>
            <a:lvl1pPr marL="0" indent="0">
              <a:buNone/>
              <a:defRPr sz="9500">
                <a:solidFill>
                  <a:schemeClr val="tx1">
                    <a:tint val="75000"/>
                  </a:schemeClr>
                </a:solidFill>
              </a:defRPr>
            </a:lvl1pPr>
            <a:lvl2pPr marL="2160270" indent="0">
              <a:buNone/>
              <a:defRPr sz="8400">
                <a:solidFill>
                  <a:schemeClr val="tx1">
                    <a:tint val="75000"/>
                  </a:schemeClr>
                </a:solidFill>
              </a:defRPr>
            </a:lvl2pPr>
            <a:lvl3pPr marL="4320540" indent="0">
              <a:buNone/>
              <a:defRPr sz="7400">
                <a:solidFill>
                  <a:schemeClr val="tx1">
                    <a:tint val="75000"/>
                  </a:schemeClr>
                </a:solidFill>
              </a:defRPr>
            </a:lvl3pPr>
            <a:lvl4pPr marL="6480810" indent="0">
              <a:buNone/>
              <a:defRPr sz="6800">
                <a:solidFill>
                  <a:schemeClr val="tx1">
                    <a:tint val="75000"/>
                  </a:schemeClr>
                </a:solidFill>
              </a:defRPr>
            </a:lvl4pPr>
            <a:lvl5pPr marL="8641080" indent="0">
              <a:buNone/>
              <a:defRPr sz="6800">
                <a:solidFill>
                  <a:schemeClr val="tx1">
                    <a:tint val="75000"/>
                  </a:schemeClr>
                </a:solidFill>
              </a:defRPr>
            </a:lvl5pPr>
            <a:lvl6pPr marL="10801350" indent="0">
              <a:buNone/>
              <a:defRPr sz="6800">
                <a:solidFill>
                  <a:schemeClr val="tx1">
                    <a:tint val="75000"/>
                  </a:schemeClr>
                </a:solidFill>
              </a:defRPr>
            </a:lvl6pPr>
            <a:lvl7pPr marL="12961620" indent="0">
              <a:buNone/>
              <a:defRPr sz="6800">
                <a:solidFill>
                  <a:schemeClr val="tx1">
                    <a:tint val="75000"/>
                  </a:schemeClr>
                </a:solidFill>
              </a:defRPr>
            </a:lvl7pPr>
            <a:lvl8pPr marL="15121890" indent="0">
              <a:buNone/>
              <a:defRPr sz="6800">
                <a:solidFill>
                  <a:schemeClr val="tx1">
                    <a:tint val="75000"/>
                  </a:schemeClr>
                </a:solidFill>
              </a:defRPr>
            </a:lvl8pPr>
            <a:lvl9pPr marL="17282160" indent="0">
              <a:buNone/>
              <a:defRPr sz="68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14/05/1436</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1620202" y="10081263"/>
            <a:ext cx="14311789" cy="28513566"/>
          </a:xfrm>
        </p:spPr>
        <p:txBody>
          <a:bodyPr/>
          <a:lstStyle>
            <a:lvl1pPr>
              <a:defRPr sz="13200"/>
            </a:lvl1pPr>
            <a:lvl2pPr>
              <a:defRPr sz="11500"/>
            </a:lvl2pPr>
            <a:lvl3pPr>
              <a:defRPr sz="9500"/>
            </a:lvl3pPr>
            <a:lvl4pPr>
              <a:defRPr sz="8400"/>
            </a:lvl4pPr>
            <a:lvl5pPr>
              <a:defRPr sz="8400"/>
            </a:lvl5pPr>
            <a:lvl6pPr>
              <a:defRPr sz="8400"/>
            </a:lvl6pPr>
            <a:lvl7pPr>
              <a:defRPr sz="8400"/>
            </a:lvl7pPr>
            <a:lvl8pPr>
              <a:defRPr sz="8400"/>
            </a:lvl8pPr>
            <a:lvl9pPr>
              <a:defRPr sz="84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16472059" y="10081263"/>
            <a:ext cx="14311789" cy="28513566"/>
          </a:xfrm>
        </p:spPr>
        <p:txBody>
          <a:bodyPr/>
          <a:lstStyle>
            <a:lvl1pPr>
              <a:defRPr sz="13200"/>
            </a:lvl1pPr>
            <a:lvl2pPr>
              <a:defRPr sz="11500"/>
            </a:lvl2pPr>
            <a:lvl3pPr>
              <a:defRPr sz="9500"/>
            </a:lvl3pPr>
            <a:lvl4pPr>
              <a:defRPr sz="8400"/>
            </a:lvl4pPr>
            <a:lvl5pPr>
              <a:defRPr sz="8400"/>
            </a:lvl5pPr>
            <a:lvl6pPr>
              <a:defRPr sz="8400"/>
            </a:lvl6pPr>
            <a:lvl7pPr>
              <a:defRPr sz="8400"/>
            </a:lvl7pPr>
            <a:lvl8pPr>
              <a:defRPr sz="8400"/>
            </a:lvl8pPr>
            <a:lvl9pPr>
              <a:defRPr sz="84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14/05/1436</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1620204" y="9671211"/>
            <a:ext cx="14317415" cy="4030499"/>
          </a:xfrm>
        </p:spPr>
        <p:txBody>
          <a:bodyPr anchor="b"/>
          <a:lstStyle>
            <a:lvl1pPr marL="0" indent="0">
              <a:buNone/>
              <a:defRPr sz="11500" b="1"/>
            </a:lvl1pPr>
            <a:lvl2pPr marL="2160270" indent="0">
              <a:buNone/>
              <a:defRPr sz="9500" b="1"/>
            </a:lvl2pPr>
            <a:lvl3pPr marL="4320540" indent="0">
              <a:buNone/>
              <a:defRPr sz="8400" b="1"/>
            </a:lvl3pPr>
            <a:lvl4pPr marL="6480810" indent="0">
              <a:buNone/>
              <a:defRPr sz="7400" b="1"/>
            </a:lvl4pPr>
            <a:lvl5pPr marL="8641080" indent="0">
              <a:buNone/>
              <a:defRPr sz="7400" b="1"/>
            </a:lvl5pPr>
            <a:lvl6pPr marL="10801350" indent="0">
              <a:buNone/>
              <a:defRPr sz="7400" b="1"/>
            </a:lvl6pPr>
            <a:lvl7pPr marL="12961620" indent="0">
              <a:buNone/>
              <a:defRPr sz="7400" b="1"/>
            </a:lvl7pPr>
            <a:lvl8pPr marL="15121890" indent="0">
              <a:buNone/>
              <a:defRPr sz="7400" b="1"/>
            </a:lvl8pPr>
            <a:lvl9pPr marL="17282160" indent="0">
              <a:buNone/>
              <a:defRPr sz="74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1620204" y="13701710"/>
            <a:ext cx="14317415" cy="24893116"/>
          </a:xfrm>
        </p:spPr>
        <p:txBody>
          <a:bodyPr/>
          <a:lstStyle>
            <a:lvl1pPr>
              <a:defRPr sz="11500"/>
            </a:lvl1pPr>
            <a:lvl2pPr>
              <a:defRPr sz="9500"/>
            </a:lvl2pPr>
            <a:lvl3pPr>
              <a:defRPr sz="8400"/>
            </a:lvl3pPr>
            <a:lvl4pPr>
              <a:defRPr sz="7400"/>
            </a:lvl4pPr>
            <a:lvl5pPr>
              <a:defRPr sz="7400"/>
            </a:lvl5pPr>
            <a:lvl6pPr>
              <a:defRPr sz="7400"/>
            </a:lvl6pPr>
            <a:lvl7pPr>
              <a:defRPr sz="7400"/>
            </a:lvl7pPr>
            <a:lvl8pPr>
              <a:defRPr sz="7400"/>
            </a:lvl8pPr>
            <a:lvl9pPr>
              <a:defRPr sz="74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16460810" y="9671211"/>
            <a:ext cx="14323041" cy="4030499"/>
          </a:xfrm>
        </p:spPr>
        <p:txBody>
          <a:bodyPr anchor="b"/>
          <a:lstStyle>
            <a:lvl1pPr marL="0" indent="0">
              <a:buNone/>
              <a:defRPr sz="11500" b="1"/>
            </a:lvl1pPr>
            <a:lvl2pPr marL="2160270" indent="0">
              <a:buNone/>
              <a:defRPr sz="9500" b="1"/>
            </a:lvl2pPr>
            <a:lvl3pPr marL="4320540" indent="0">
              <a:buNone/>
              <a:defRPr sz="8400" b="1"/>
            </a:lvl3pPr>
            <a:lvl4pPr marL="6480810" indent="0">
              <a:buNone/>
              <a:defRPr sz="7400" b="1"/>
            </a:lvl4pPr>
            <a:lvl5pPr marL="8641080" indent="0">
              <a:buNone/>
              <a:defRPr sz="7400" b="1"/>
            </a:lvl5pPr>
            <a:lvl6pPr marL="10801350" indent="0">
              <a:buNone/>
              <a:defRPr sz="7400" b="1"/>
            </a:lvl6pPr>
            <a:lvl7pPr marL="12961620" indent="0">
              <a:buNone/>
              <a:defRPr sz="7400" b="1"/>
            </a:lvl7pPr>
            <a:lvl8pPr marL="15121890" indent="0">
              <a:buNone/>
              <a:defRPr sz="7400" b="1"/>
            </a:lvl8pPr>
            <a:lvl9pPr marL="17282160" indent="0">
              <a:buNone/>
              <a:defRPr sz="74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16460810" y="13701710"/>
            <a:ext cx="14323041" cy="24893116"/>
          </a:xfrm>
        </p:spPr>
        <p:txBody>
          <a:bodyPr/>
          <a:lstStyle>
            <a:lvl1pPr>
              <a:defRPr sz="11500"/>
            </a:lvl1pPr>
            <a:lvl2pPr>
              <a:defRPr sz="9500"/>
            </a:lvl2pPr>
            <a:lvl3pPr>
              <a:defRPr sz="8400"/>
            </a:lvl3pPr>
            <a:lvl4pPr>
              <a:defRPr sz="7400"/>
            </a:lvl4pPr>
            <a:lvl5pPr>
              <a:defRPr sz="7400"/>
            </a:lvl5pPr>
            <a:lvl6pPr>
              <a:defRPr sz="7400"/>
            </a:lvl6pPr>
            <a:lvl7pPr>
              <a:defRPr sz="7400"/>
            </a:lvl7pPr>
            <a:lvl8pPr>
              <a:defRPr sz="7400"/>
            </a:lvl8pPr>
            <a:lvl9pPr>
              <a:defRPr sz="74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14/05/1436</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14/05/1436</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14/05/1436</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620204" y="1720214"/>
            <a:ext cx="10660710" cy="7320915"/>
          </a:xfrm>
        </p:spPr>
        <p:txBody>
          <a:bodyPr anchor="b"/>
          <a:lstStyle>
            <a:lvl1pPr algn="r">
              <a:defRPr sz="95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12669082" y="1720219"/>
            <a:ext cx="18114766" cy="36874612"/>
          </a:xfrm>
        </p:spPr>
        <p:txBody>
          <a:bodyPr/>
          <a:lstStyle>
            <a:lvl1pPr>
              <a:defRPr sz="15200"/>
            </a:lvl1pPr>
            <a:lvl2pPr>
              <a:defRPr sz="13200"/>
            </a:lvl2pPr>
            <a:lvl3pPr>
              <a:defRPr sz="11500"/>
            </a:lvl3pPr>
            <a:lvl4pPr>
              <a:defRPr sz="9500"/>
            </a:lvl4pPr>
            <a:lvl5pPr>
              <a:defRPr sz="9500"/>
            </a:lvl5pPr>
            <a:lvl6pPr>
              <a:defRPr sz="9500"/>
            </a:lvl6pPr>
            <a:lvl7pPr>
              <a:defRPr sz="9500"/>
            </a:lvl7pPr>
            <a:lvl8pPr>
              <a:defRPr sz="9500"/>
            </a:lvl8pPr>
            <a:lvl9pPr>
              <a:defRPr sz="95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1620204" y="9041134"/>
            <a:ext cx="10660710" cy="29553697"/>
          </a:xfrm>
        </p:spPr>
        <p:txBody>
          <a:bodyPr/>
          <a:lstStyle>
            <a:lvl1pPr marL="0" indent="0">
              <a:buNone/>
              <a:defRPr sz="6800"/>
            </a:lvl1pPr>
            <a:lvl2pPr marL="2160270" indent="0">
              <a:buNone/>
              <a:defRPr sz="5700"/>
            </a:lvl2pPr>
            <a:lvl3pPr marL="4320540" indent="0">
              <a:buNone/>
              <a:defRPr sz="4700"/>
            </a:lvl3pPr>
            <a:lvl4pPr marL="6480810" indent="0">
              <a:buNone/>
              <a:defRPr sz="4400"/>
            </a:lvl4pPr>
            <a:lvl5pPr marL="8641080" indent="0">
              <a:buNone/>
              <a:defRPr sz="4400"/>
            </a:lvl5pPr>
            <a:lvl6pPr marL="10801350" indent="0">
              <a:buNone/>
              <a:defRPr sz="4400"/>
            </a:lvl6pPr>
            <a:lvl7pPr marL="12961620" indent="0">
              <a:buNone/>
              <a:defRPr sz="4400"/>
            </a:lvl7pPr>
            <a:lvl8pPr marL="15121890" indent="0">
              <a:buNone/>
              <a:defRPr sz="4400"/>
            </a:lvl8pPr>
            <a:lvl9pPr marL="17282160" indent="0">
              <a:buNone/>
              <a:defRPr sz="44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14/05/1436</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6351419" y="30243782"/>
            <a:ext cx="19442430" cy="3570450"/>
          </a:xfrm>
        </p:spPr>
        <p:txBody>
          <a:bodyPr anchor="b"/>
          <a:lstStyle>
            <a:lvl1pPr algn="r">
              <a:defRPr sz="95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6351419" y="3860484"/>
            <a:ext cx="19442430" cy="25923240"/>
          </a:xfrm>
        </p:spPr>
        <p:txBody>
          <a:bodyPr/>
          <a:lstStyle>
            <a:lvl1pPr marL="0" indent="0">
              <a:buNone/>
              <a:defRPr sz="15200"/>
            </a:lvl1pPr>
            <a:lvl2pPr marL="2160270" indent="0">
              <a:buNone/>
              <a:defRPr sz="13200"/>
            </a:lvl2pPr>
            <a:lvl3pPr marL="4320540" indent="0">
              <a:buNone/>
              <a:defRPr sz="11500"/>
            </a:lvl3pPr>
            <a:lvl4pPr marL="6480810" indent="0">
              <a:buNone/>
              <a:defRPr sz="9500"/>
            </a:lvl4pPr>
            <a:lvl5pPr marL="8641080" indent="0">
              <a:buNone/>
              <a:defRPr sz="9500"/>
            </a:lvl5pPr>
            <a:lvl6pPr marL="10801350" indent="0">
              <a:buNone/>
              <a:defRPr sz="9500"/>
            </a:lvl6pPr>
            <a:lvl7pPr marL="12961620" indent="0">
              <a:buNone/>
              <a:defRPr sz="9500"/>
            </a:lvl7pPr>
            <a:lvl8pPr marL="15121890" indent="0">
              <a:buNone/>
              <a:defRPr sz="9500"/>
            </a:lvl8pPr>
            <a:lvl9pPr marL="17282160" indent="0">
              <a:buNone/>
              <a:defRPr sz="9500"/>
            </a:lvl9pPr>
          </a:lstStyle>
          <a:p>
            <a:endParaRPr lang="ar-SA"/>
          </a:p>
        </p:txBody>
      </p:sp>
      <p:sp>
        <p:nvSpPr>
          <p:cNvPr id="4" name="عنصر نائب للنص 3"/>
          <p:cNvSpPr>
            <a:spLocks noGrp="1"/>
          </p:cNvSpPr>
          <p:nvPr>
            <p:ph type="body" sz="half" idx="2"/>
          </p:nvPr>
        </p:nvSpPr>
        <p:spPr>
          <a:xfrm>
            <a:off x="6351419" y="33814232"/>
            <a:ext cx="19442430" cy="5070630"/>
          </a:xfrm>
        </p:spPr>
        <p:txBody>
          <a:bodyPr/>
          <a:lstStyle>
            <a:lvl1pPr marL="0" indent="0">
              <a:buNone/>
              <a:defRPr sz="6800"/>
            </a:lvl1pPr>
            <a:lvl2pPr marL="2160270" indent="0">
              <a:buNone/>
              <a:defRPr sz="5700"/>
            </a:lvl2pPr>
            <a:lvl3pPr marL="4320540" indent="0">
              <a:buNone/>
              <a:defRPr sz="4700"/>
            </a:lvl3pPr>
            <a:lvl4pPr marL="6480810" indent="0">
              <a:buNone/>
              <a:defRPr sz="4400"/>
            </a:lvl4pPr>
            <a:lvl5pPr marL="8641080" indent="0">
              <a:buNone/>
              <a:defRPr sz="4400"/>
            </a:lvl5pPr>
            <a:lvl6pPr marL="10801350" indent="0">
              <a:buNone/>
              <a:defRPr sz="4400"/>
            </a:lvl6pPr>
            <a:lvl7pPr marL="12961620" indent="0">
              <a:buNone/>
              <a:defRPr sz="4400"/>
            </a:lvl7pPr>
            <a:lvl8pPr marL="15121890" indent="0">
              <a:buNone/>
              <a:defRPr sz="4400"/>
            </a:lvl8pPr>
            <a:lvl9pPr marL="17282160" indent="0">
              <a:buNone/>
              <a:defRPr sz="44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14/05/1436</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00082"/>
            </a:gs>
            <a:gs pos="13000">
              <a:srgbClr val="0047FF"/>
            </a:gs>
            <a:gs pos="28000">
              <a:srgbClr val="000082"/>
            </a:gs>
            <a:gs pos="42999">
              <a:srgbClr val="0047FF"/>
            </a:gs>
            <a:gs pos="58000">
              <a:srgbClr val="000082"/>
            </a:gs>
            <a:gs pos="72000">
              <a:srgbClr val="0047FF"/>
            </a:gs>
            <a:gs pos="87000">
              <a:srgbClr val="000082"/>
            </a:gs>
            <a:gs pos="100000">
              <a:srgbClr val="0047FF"/>
            </a:gs>
          </a:gsLst>
          <a:lin ang="5400000" scaled="0"/>
          <a:tileRect/>
        </a:gradFill>
        <a:effectLst/>
      </p:bgPr>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1620203" y="1730221"/>
            <a:ext cx="29163645" cy="7200900"/>
          </a:xfrm>
          <a:prstGeom prst="rect">
            <a:avLst/>
          </a:prstGeom>
        </p:spPr>
        <p:txBody>
          <a:bodyPr vert="horz" lIns="432054" tIns="216027" rIns="432054" bIns="216027"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1620203" y="10081263"/>
            <a:ext cx="29163645" cy="28513566"/>
          </a:xfrm>
          <a:prstGeom prst="rect">
            <a:avLst/>
          </a:prstGeom>
        </p:spPr>
        <p:txBody>
          <a:bodyPr vert="horz" lIns="432054" tIns="216027" rIns="432054" bIns="216027"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23222903" y="40045008"/>
            <a:ext cx="7560945" cy="2300289"/>
          </a:xfrm>
          <a:prstGeom prst="rect">
            <a:avLst/>
          </a:prstGeom>
        </p:spPr>
        <p:txBody>
          <a:bodyPr vert="horz" lIns="432054" tIns="216027" rIns="432054" bIns="216027" rtlCol="1" anchor="ctr"/>
          <a:lstStyle>
            <a:lvl1pPr algn="r">
              <a:defRPr sz="5700">
                <a:solidFill>
                  <a:schemeClr val="tx1">
                    <a:tint val="75000"/>
                  </a:schemeClr>
                </a:solidFill>
              </a:defRPr>
            </a:lvl1pPr>
          </a:lstStyle>
          <a:p>
            <a:fld id="{1B8ABB09-4A1D-463E-8065-109CC2B7EFAA}" type="datetimeFigureOut">
              <a:rPr lang="ar-SA" smtClean="0"/>
              <a:pPr/>
              <a:t>14/05/1436</a:t>
            </a:fld>
            <a:endParaRPr lang="ar-SA"/>
          </a:p>
        </p:txBody>
      </p:sp>
      <p:sp>
        <p:nvSpPr>
          <p:cNvPr id="5" name="عنصر نائب للتذييل 4"/>
          <p:cNvSpPr>
            <a:spLocks noGrp="1"/>
          </p:cNvSpPr>
          <p:nvPr>
            <p:ph type="ftr" sz="quarter" idx="3"/>
          </p:nvPr>
        </p:nvSpPr>
        <p:spPr>
          <a:xfrm>
            <a:off x="11071384" y="40045008"/>
            <a:ext cx="10261283" cy="2300289"/>
          </a:xfrm>
          <a:prstGeom prst="rect">
            <a:avLst/>
          </a:prstGeom>
        </p:spPr>
        <p:txBody>
          <a:bodyPr vert="horz" lIns="432054" tIns="216027" rIns="432054" bIns="216027" rtlCol="1" anchor="ctr"/>
          <a:lstStyle>
            <a:lvl1pPr algn="ctr">
              <a:defRPr sz="57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1620203" y="40045008"/>
            <a:ext cx="7560945" cy="2300289"/>
          </a:xfrm>
          <a:prstGeom prst="rect">
            <a:avLst/>
          </a:prstGeom>
        </p:spPr>
        <p:txBody>
          <a:bodyPr vert="horz" lIns="432054" tIns="216027" rIns="432054" bIns="216027" rtlCol="1" anchor="ctr"/>
          <a:lstStyle>
            <a:lvl1pPr algn="l">
              <a:defRPr sz="5700">
                <a:solidFill>
                  <a:schemeClr val="tx1">
                    <a:tint val="75000"/>
                  </a:schemeClr>
                </a:solidFill>
              </a:defRPr>
            </a:lvl1pPr>
          </a:lstStyle>
          <a:p>
            <a:fld id="{0B34F065-1154-456A-91E3-76DE8E75E17B}"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320540" rtl="1" eaLnBrk="1" latinLnBrk="0" hangingPunct="1">
        <a:spcBef>
          <a:spcPct val="0"/>
        </a:spcBef>
        <a:buNone/>
        <a:defRPr sz="20900" kern="1200">
          <a:solidFill>
            <a:schemeClr val="tx1"/>
          </a:solidFill>
          <a:latin typeface="+mj-lt"/>
          <a:ea typeface="+mj-ea"/>
          <a:cs typeface="+mj-cs"/>
        </a:defRPr>
      </a:lvl1pPr>
    </p:titleStyle>
    <p:bodyStyle>
      <a:lvl1pPr marL="1620203" indent="-1620203" algn="r" defTabSz="4320540" rtl="1" eaLnBrk="1" latinLnBrk="0" hangingPunct="1">
        <a:spcBef>
          <a:spcPct val="20000"/>
        </a:spcBef>
        <a:buFont typeface="Arial" pitchFamily="34" charset="0"/>
        <a:buChar char="•"/>
        <a:defRPr sz="15200" kern="1200">
          <a:solidFill>
            <a:schemeClr val="tx1"/>
          </a:solidFill>
          <a:latin typeface="+mn-lt"/>
          <a:ea typeface="+mn-ea"/>
          <a:cs typeface="+mn-cs"/>
        </a:defRPr>
      </a:lvl1pPr>
      <a:lvl2pPr marL="3510439" indent="-1350169" algn="r" defTabSz="4320540" rtl="1" eaLnBrk="1" latinLnBrk="0" hangingPunct="1">
        <a:spcBef>
          <a:spcPct val="20000"/>
        </a:spcBef>
        <a:buFont typeface="Arial" pitchFamily="34" charset="0"/>
        <a:buChar char="–"/>
        <a:defRPr sz="13200" kern="1200">
          <a:solidFill>
            <a:schemeClr val="tx1"/>
          </a:solidFill>
          <a:latin typeface="+mn-lt"/>
          <a:ea typeface="+mn-ea"/>
          <a:cs typeface="+mn-cs"/>
        </a:defRPr>
      </a:lvl2pPr>
      <a:lvl3pPr marL="5400675" indent="-1080135" algn="r" defTabSz="4320540" rtl="1" eaLnBrk="1" latinLnBrk="0" hangingPunct="1">
        <a:spcBef>
          <a:spcPct val="20000"/>
        </a:spcBef>
        <a:buFont typeface="Arial" pitchFamily="34" charset="0"/>
        <a:buChar char="•"/>
        <a:defRPr sz="11500" kern="1200">
          <a:solidFill>
            <a:schemeClr val="tx1"/>
          </a:solidFill>
          <a:latin typeface="+mn-lt"/>
          <a:ea typeface="+mn-ea"/>
          <a:cs typeface="+mn-cs"/>
        </a:defRPr>
      </a:lvl3pPr>
      <a:lvl4pPr marL="7560945" indent="-1080135" algn="r" defTabSz="4320540" rtl="1" eaLnBrk="1" latinLnBrk="0" hangingPunct="1">
        <a:spcBef>
          <a:spcPct val="20000"/>
        </a:spcBef>
        <a:buFont typeface="Arial" pitchFamily="34" charset="0"/>
        <a:buChar char="–"/>
        <a:defRPr sz="9500" kern="1200">
          <a:solidFill>
            <a:schemeClr val="tx1"/>
          </a:solidFill>
          <a:latin typeface="+mn-lt"/>
          <a:ea typeface="+mn-ea"/>
          <a:cs typeface="+mn-cs"/>
        </a:defRPr>
      </a:lvl4pPr>
      <a:lvl5pPr marL="9721215" indent="-1080135" algn="r" defTabSz="4320540" rtl="1" eaLnBrk="1" latinLnBrk="0" hangingPunct="1">
        <a:spcBef>
          <a:spcPct val="20000"/>
        </a:spcBef>
        <a:buFont typeface="Arial" pitchFamily="34" charset="0"/>
        <a:buChar char="»"/>
        <a:defRPr sz="9500" kern="1200">
          <a:solidFill>
            <a:schemeClr val="tx1"/>
          </a:solidFill>
          <a:latin typeface="+mn-lt"/>
          <a:ea typeface="+mn-ea"/>
          <a:cs typeface="+mn-cs"/>
        </a:defRPr>
      </a:lvl5pPr>
      <a:lvl6pPr marL="11881485" indent="-1080135" algn="r" defTabSz="4320540" rtl="1" eaLnBrk="1" latinLnBrk="0" hangingPunct="1">
        <a:spcBef>
          <a:spcPct val="20000"/>
        </a:spcBef>
        <a:buFont typeface="Arial" pitchFamily="34" charset="0"/>
        <a:buChar char="•"/>
        <a:defRPr sz="9500" kern="1200">
          <a:solidFill>
            <a:schemeClr val="tx1"/>
          </a:solidFill>
          <a:latin typeface="+mn-lt"/>
          <a:ea typeface="+mn-ea"/>
          <a:cs typeface="+mn-cs"/>
        </a:defRPr>
      </a:lvl6pPr>
      <a:lvl7pPr marL="14041755" indent="-1080135" algn="r" defTabSz="4320540" rtl="1" eaLnBrk="1" latinLnBrk="0" hangingPunct="1">
        <a:spcBef>
          <a:spcPct val="20000"/>
        </a:spcBef>
        <a:buFont typeface="Arial" pitchFamily="34" charset="0"/>
        <a:buChar char="•"/>
        <a:defRPr sz="9500" kern="1200">
          <a:solidFill>
            <a:schemeClr val="tx1"/>
          </a:solidFill>
          <a:latin typeface="+mn-lt"/>
          <a:ea typeface="+mn-ea"/>
          <a:cs typeface="+mn-cs"/>
        </a:defRPr>
      </a:lvl7pPr>
      <a:lvl8pPr marL="16202025" indent="-1080135" algn="r" defTabSz="4320540" rtl="1" eaLnBrk="1" latinLnBrk="0" hangingPunct="1">
        <a:spcBef>
          <a:spcPct val="20000"/>
        </a:spcBef>
        <a:buFont typeface="Arial" pitchFamily="34" charset="0"/>
        <a:buChar char="•"/>
        <a:defRPr sz="9500" kern="1200">
          <a:solidFill>
            <a:schemeClr val="tx1"/>
          </a:solidFill>
          <a:latin typeface="+mn-lt"/>
          <a:ea typeface="+mn-ea"/>
          <a:cs typeface="+mn-cs"/>
        </a:defRPr>
      </a:lvl8pPr>
      <a:lvl9pPr marL="18362295" indent="-1080135" algn="r" defTabSz="4320540" rtl="1"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ar-SA"/>
      </a:defPPr>
      <a:lvl1pPr marL="0" algn="r" defTabSz="4320540" rtl="1" eaLnBrk="1" latinLnBrk="0" hangingPunct="1">
        <a:defRPr sz="8400" kern="1200">
          <a:solidFill>
            <a:schemeClr val="tx1"/>
          </a:solidFill>
          <a:latin typeface="+mn-lt"/>
          <a:ea typeface="+mn-ea"/>
          <a:cs typeface="+mn-cs"/>
        </a:defRPr>
      </a:lvl1pPr>
      <a:lvl2pPr marL="2160270" algn="r" defTabSz="4320540" rtl="1" eaLnBrk="1" latinLnBrk="0" hangingPunct="1">
        <a:defRPr sz="8400" kern="1200">
          <a:solidFill>
            <a:schemeClr val="tx1"/>
          </a:solidFill>
          <a:latin typeface="+mn-lt"/>
          <a:ea typeface="+mn-ea"/>
          <a:cs typeface="+mn-cs"/>
        </a:defRPr>
      </a:lvl2pPr>
      <a:lvl3pPr marL="4320540" algn="r" defTabSz="4320540" rtl="1" eaLnBrk="1" latinLnBrk="0" hangingPunct="1">
        <a:defRPr sz="8400" kern="1200">
          <a:solidFill>
            <a:schemeClr val="tx1"/>
          </a:solidFill>
          <a:latin typeface="+mn-lt"/>
          <a:ea typeface="+mn-ea"/>
          <a:cs typeface="+mn-cs"/>
        </a:defRPr>
      </a:lvl3pPr>
      <a:lvl4pPr marL="6480810" algn="r" defTabSz="4320540" rtl="1" eaLnBrk="1" latinLnBrk="0" hangingPunct="1">
        <a:defRPr sz="8400" kern="1200">
          <a:solidFill>
            <a:schemeClr val="tx1"/>
          </a:solidFill>
          <a:latin typeface="+mn-lt"/>
          <a:ea typeface="+mn-ea"/>
          <a:cs typeface="+mn-cs"/>
        </a:defRPr>
      </a:lvl4pPr>
      <a:lvl5pPr marL="8641080" algn="r" defTabSz="4320540" rtl="1" eaLnBrk="1" latinLnBrk="0" hangingPunct="1">
        <a:defRPr sz="8400" kern="1200">
          <a:solidFill>
            <a:schemeClr val="tx1"/>
          </a:solidFill>
          <a:latin typeface="+mn-lt"/>
          <a:ea typeface="+mn-ea"/>
          <a:cs typeface="+mn-cs"/>
        </a:defRPr>
      </a:lvl5pPr>
      <a:lvl6pPr marL="10801350" algn="r" defTabSz="4320540" rtl="1" eaLnBrk="1" latinLnBrk="0" hangingPunct="1">
        <a:defRPr sz="8400" kern="1200">
          <a:solidFill>
            <a:schemeClr val="tx1"/>
          </a:solidFill>
          <a:latin typeface="+mn-lt"/>
          <a:ea typeface="+mn-ea"/>
          <a:cs typeface="+mn-cs"/>
        </a:defRPr>
      </a:lvl6pPr>
      <a:lvl7pPr marL="12961620" algn="r" defTabSz="4320540" rtl="1" eaLnBrk="1" latinLnBrk="0" hangingPunct="1">
        <a:defRPr sz="8400" kern="1200">
          <a:solidFill>
            <a:schemeClr val="tx1"/>
          </a:solidFill>
          <a:latin typeface="+mn-lt"/>
          <a:ea typeface="+mn-ea"/>
          <a:cs typeface="+mn-cs"/>
        </a:defRPr>
      </a:lvl7pPr>
      <a:lvl8pPr marL="15121890" algn="r" defTabSz="4320540" rtl="1" eaLnBrk="1" latinLnBrk="0" hangingPunct="1">
        <a:defRPr sz="8400" kern="1200">
          <a:solidFill>
            <a:schemeClr val="tx1"/>
          </a:solidFill>
          <a:latin typeface="+mn-lt"/>
          <a:ea typeface="+mn-ea"/>
          <a:cs typeface="+mn-cs"/>
        </a:defRPr>
      </a:lvl8pPr>
      <a:lvl9pPr marL="17282160" algn="r" defTabSz="4320540" rtl="1" eaLnBrk="1" latinLnBrk="0" hangingPunct="1">
        <a:defRPr sz="8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emf"/><Relationship Id="rId4" Type="http://schemas.openxmlformats.org/officeDocument/2006/relationships/image" Target="../media/image2.emf"/></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مربع نص 3"/>
          <p:cNvSpPr txBox="1"/>
          <p:nvPr/>
        </p:nvSpPr>
        <p:spPr>
          <a:xfrm>
            <a:off x="5057697" y="1099994"/>
            <a:ext cx="22422602" cy="2896947"/>
          </a:xfrm>
          <a:prstGeom prst="rect">
            <a:avLst/>
          </a:prstGeom>
          <a:solidFill>
            <a:schemeClr val="accent5">
              <a:lumMod val="60000"/>
              <a:lumOff val="40000"/>
            </a:schemeClr>
          </a:solidFill>
        </p:spPr>
        <p:style>
          <a:lnRef idx="2">
            <a:schemeClr val="accent2"/>
          </a:lnRef>
          <a:fillRef idx="1">
            <a:schemeClr val="lt1"/>
          </a:fillRef>
          <a:effectRef idx="0">
            <a:schemeClr val="accent2"/>
          </a:effectRef>
          <a:fontRef idx="minor">
            <a:schemeClr val="dk1"/>
          </a:fontRef>
        </p:style>
        <p:txBody>
          <a:bodyPr wrap="square" lIns="308610" tIns="154305" rIns="308610" bIns="154305" rtlCol="1">
            <a:spAutoFit/>
          </a:bodyPr>
          <a:lstStyle/>
          <a:p>
            <a:pPr algn="ctr"/>
            <a:r>
              <a:rPr lang="fr-FR" dirty="0" smtClean="0">
                <a:solidFill>
                  <a:srgbClr val="FF0000"/>
                </a:solidFill>
                <a:cs typeface="+mj-cs"/>
              </a:rPr>
              <a:t>Estimation de la température de coupe lors du perçage</a:t>
            </a:r>
            <a:endParaRPr lang="ar-DZ" dirty="0">
              <a:solidFill>
                <a:srgbClr val="FF0000"/>
              </a:solidFill>
              <a:cs typeface="+mj-cs"/>
            </a:endParaRPr>
          </a:p>
        </p:txBody>
      </p:sp>
      <p:sp>
        <p:nvSpPr>
          <p:cNvPr id="11" name="مربع نص 10"/>
          <p:cNvSpPr txBox="1"/>
          <p:nvPr/>
        </p:nvSpPr>
        <p:spPr>
          <a:xfrm>
            <a:off x="557103" y="4386142"/>
            <a:ext cx="11572956" cy="4066498"/>
          </a:xfrm>
          <a:prstGeom prst="rect">
            <a:avLst/>
          </a:prstGeom>
          <a:solidFill>
            <a:schemeClr val="accent2">
              <a:lumMod val="60000"/>
              <a:lumOff val="40000"/>
            </a:schemeClr>
          </a:solidFill>
        </p:spPr>
        <p:style>
          <a:lnRef idx="2">
            <a:schemeClr val="accent2"/>
          </a:lnRef>
          <a:fillRef idx="1">
            <a:schemeClr val="lt1"/>
          </a:fillRef>
          <a:effectRef idx="0">
            <a:schemeClr val="accent2"/>
          </a:effectRef>
          <a:fontRef idx="minor">
            <a:schemeClr val="dk1"/>
          </a:fontRef>
        </p:style>
        <p:txBody>
          <a:bodyPr wrap="square" lIns="308610" tIns="154305" rIns="308610" bIns="154305" rtlCol="1">
            <a:spAutoFit/>
          </a:bodyPr>
          <a:lstStyle/>
          <a:p>
            <a:pPr algn="l"/>
            <a:r>
              <a:rPr lang="fr-FR" sz="6100" u="sng" dirty="0" smtClean="0"/>
              <a:t>Réalisé par:</a:t>
            </a:r>
          </a:p>
          <a:p>
            <a:pPr algn="l"/>
            <a:r>
              <a:rPr lang="fr-FR" sz="6100" u="sng" dirty="0" smtClean="0">
                <a:solidFill>
                  <a:srgbClr val="FF0000"/>
                </a:solidFill>
              </a:rPr>
              <a:t>Zemali Hocine</a:t>
            </a:r>
          </a:p>
          <a:p>
            <a:pPr algn="l"/>
            <a:r>
              <a:rPr lang="fr-FR" sz="6100" u="sng" dirty="0" smtClean="0">
                <a:solidFill>
                  <a:srgbClr val="FF0000"/>
                </a:solidFill>
              </a:rPr>
              <a:t>Soufi Aissa</a:t>
            </a:r>
          </a:p>
          <a:p>
            <a:pPr algn="l"/>
            <a:r>
              <a:rPr lang="fr-FR" sz="6100" u="sng" dirty="0" smtClean="0"/>
              <a:t>Encadré par: </a:t>
            </a:r>
            <a:r>
              <a:rPr lang="fr-FR" sz="6100" u="sng" dirty="0" err="1" smtClean="0">
                <a:solidFill>
                  <a:srgbClr val="FF0000"/>
                </a:solidFill>
              </a:rPr>
              <a:t>Abdlekrim</a:t>
            </a:r>
            <a:r>
              <a:rPr lang="fr-FR" sz="6100" u="sng" dirty="0" smtClean="0">
                <a:solidFill>
                  <a:srgbClr val="FF0000"/>
                </a:solidFill>
              </a:rPr>
              <a:t> Mourad</a:t>
            </a:r>
            <a:endParaRPr lang="ar-DZ" sz="6100" u="sng" dirty="0"/>
          </a:p>
        </p:txBody>
      </p:sp>
      <p:sp>
        <p:nvSpPr>
          <p:cNvPr id="15" name="مربع نص 14"/>
          <p:cNvSpPr txBox="1"/>
          <p:nvPr/>
        </p:nvSpPr>
        <p:spPr>
          <a:xfrm>
            <a:off x="12585476" y="4725472"/>
            <a:ext cx="19336367" cy="3127779"/>
          </a:xfrm>
          <a:prstGeom prst="rect">
            <a:avLst/>
          </a:prstGeom>
          <a:solidFill>
            <a:schemeClr val="accent2">
              <a:lumMod val="60000"/>
              <a:lumOff val="40000"/>
            </a:schemeClr>
          </a:solidFill>
        </p:spPr>
        <p:style>
          <a:lnRef idx="2">
            <a:schemeClr val="accent2"/>
          </a:lnRef>
          <a:fillRef idx="1">
            <a:schemeClr val="lt1"/>
          </a:fillRef>
          <a:effectRef idx="0">
            <a:schemeClr val="accent2"/>
          </a:effectRef>
          <a:fontRef idx="minor">
            <a:schemeClr val="dk1"/>
          </a:fontRef>
        </p:style>
        <p:txBody>
          <a:bodyPr wrap="square" lIns="308610" tIns="154305" rIns="308610" bIns="154305" rtlCol="1">
            <a:spAutoFit/>
          </a:bodyPr>
          <a:lstStyle/>
          <a:p>
            <a:pPr algn="ctr"/>
            <a:r>
              <a:rPr lang="fr-FR" sz="6100" dirty="0" smtClean="0">
                <a:solidFill>
                  <a:srgbClr val="FF0000"/>
                </a:solidFill>
              </a:rPr>
              <a:t>Université </a:t>
            </a:r>
            <a:r>
              <a:rPr lang="fr-FR" sz="6100" dirty="0" err="1" smtClean="0">
                <a:solidFill>
                  <a:srgbClr val="FF0000"/>
                </a:solidFill>
              </a:rPr>
              <a:t>Kasdi</a:t>
            </a:r>
            <a:r>
              <a:rPr lang="fr-FR" sz="6100" dirty="0" smtClean="0">
                <a:solidFill>
                  <a:srgbClr val="FF0000"/>
                </a:solidFill>
              </a:rPr>
              <a:t> </a:t>
            </a:r>
            <a:r>
              <a:rPr lang="fr-FR" sz="6100" dirty="0" err="1" smtClean="0">
                <a:solidFill>
                  <a:srgbClr val="FF0000"/>
                </a:solidFill>
              </a:rPr>
              <a:t>Merbah</a:t>
            </a:r>
            <a:r>
              <a:rPr lang="fr-FR" sz="6100" dirty="0" smtClean="0">
                <a:solidFill>
                  <a:srgbClr val="FF0000"/>
                </a:solidFill>
              </a:rPr>
              <a:t> Ouargla , Faculté des Sciences Appliquées.</a:t>
            </a:r>
          </a:p>
          <a:p>
            <a:pPr algn="ctr"/>
            <a:r>
              <a:rPr lang="fr-FR" sz="6100" dirty="0" smtClean="0">
                <a:solidFill>
                  <a:srgbClr val="FF0000"/>
                </a:solidFill>
              </a:rPr>
              <a:t> Département Génie mécanique </a:t>
            </a:r>
            <a:endParaRPr lang="ar-DZ" sz="6100" dirty="0" smtClean="0">
              <a:solidFill>
                <a:srgbClr val="FF0000"/>
              </a:solidFill>
            </a:endParaRPr>
          </a:p>
        </p:txBody>
      </p:sp>
      <p:sp>
        <p:nvSpPr>
          <p:cNvPr id="17" name="مربع نص 16"/>
          <p:cNvSpPr txBox="1"/>
          <p:nvPr/>
        </p:nvSpPr>
        <p:spPr>
          <a:xfrm>
            <a:off x="1012520" y="8824229"/>
            <a:ext cx="18323847" cy="9806531"/>
          </a:xfrm>
          <a:prstGeom prst="rect">
            <a:avLst/>
          </a:prstGeom>
          <a:solidFill>
            <a:schemeClr val="accent4">
              <a:lumMod val="60000"/>
              <a:lumOff val="40000"/>
            </a:schemeClr>
          </a:solidFill>
        </p:spPr>
        <p:txBody>
          <a:bodyPr wrap="square" lIns="308610" tIns="154305" rIns="308610" bIns="154305" rtlCol="1">
            <a:spAutoFit/>
          </a:bodyPr>
          <a:lstStyle/>
          <a:p>
            <a:pPr algn="ctr"/>
            <a:r>
              <a:rPr lang="fr-FR" u="sng" dirty="0" smtClean="0">
                <a:solidFill>
                  <a:srgbClr val="FF0000"/>
                </a:solidFill>
              </a:rPr>
              <a:t>Résumé :</a:t>
            </a:r>
            <a:endParaRPr lang="fr-FR" sz="4100" u="sng" dirty="0" smtClean="0">
              <a:solidFill>
                <a:srgbClr val="FF0000"/>
              </a:solidFill>
            </a:endParaRPr>
          </a:p>
          <a:p>
            <a:pPr algn="l"/>
            <a:r>
              <a:rPr lang="fr-FR" sz="4100" dirty="0" smtClean="0"/>
              <a:t>Le perçage est une opération d’usinage la plus courante dans l’industrie mécanique. Parmi les différents procédés employés pour l’exécution des trous, le perçage à l’outil coupant effectué par un foret reste de loin le plus utilisé. </a:t>
            </a:r>
            <a:endParaRPr lang="en-US" sz="4100" dirty="0" smtClean="0"/>
          </a:p>
          <a:p>
            <a:pPr algn="l"/>
            <a:r>
              <a:rPr lang="fr-FR" sz="4100" dirty="0" smtClean="0"/>
              <a:t>   Les forets monoblocs (réalisés en un seul matériau : acier rapide ou carbure de tungstène) ou brasés (inserts en matériau dur au niveau des parties actives brasés dans un corps en acier ou en carbure de tungstène), sont les forets employés pour </a:t>
            </a:r>
            <a:endParaRPr lang="ar-DZ" sz="4100" dirty="0" smtClean="0"/>
          </a:p>
          <a:p>
            <a:pPr algn="l"/>
            <a:r>
              <a:rPr lang="fr-FR" sz="4100" dirty="0" smtClean="0"/>
              <a:t>effectuer ce type de trous.</a:t>
            </a:r>
          </a:p>
          <a:p>
            <a:pPr algn="l"/>
            <a:r>
              <a:rPr lang="fr-FR" sz="4100" dirty="0" smtClean="0"/>
              <a:t>l’objectif  principale dans ce travail, est de faire une étude de simulation de forêt , d’estimer le champ de l’évolution de la température durant l’opération du perçage et  l’influence de la  température sur l’usure dans le forêt   par le code de calcul COMSOL Multiphysics.</a:t>
            </a:r>
            <a:endParaRPr lang="en-US" sz="4100" dirty="0" smtClean="0"/>
          </a:p>
          <a:p>
            <a:pPr algn="just"/>
            <a:endParaRPr lang="fr-FR" sz="4100" dirty="0" smtClean="0"/>
          </a:p>
          <a:p>
            <a:pPr algn="just"/>
            <a:endParaRPr lang="ar-DZ" sz="4100" dirty="0"/>
          </a:p>
        </p:txBody>
      </p:sp>
      <p:sp>
        <p:nvSpPr>
          <p:cNvPr id="20" name="مربع نص 19"/>
          <p:cNvSpPr txBox="1"/>
          <p:nvPr/>
        </p:nvSpPr>
        <p:spPr>
          <a:xfrm>
            <a:off x="1012520" y="19191669"/>
            <a:ext cx="18323847" cy="22517703"/>
          </a:xfrm>
          <a:prstGeom prst="rect">
            <a:avLst/>
          </a:prstGeom>
          <a:solidFill>
            <a:schemeClr val="accent4">
              <a:lumMod val="60000"/>
              <a:lumOff val="40000"/>
            </a:schemeClr>
          </a:solidFill>
        </p:spPr>
        <p:txBody>
          <a:bodyPr wrap="square" lIns="308610" tIns="154305" rIns="308610" bIns="154305" rtlCol="1">
            <a:spAutoFit/>
          </a:bodyPr>
          <a:lstStyle/>
          <a:p>
            <a:pPr algn="ctr"/>
            <a:r>
              <a:rPr lang="fr-FR" u="sng" dirty="0" smtClean="0">
                <a:solidFill>
                  <a:srgbClr val="FF0000"/>
                </a:solidFill>
              </a:rPr>
              <a:t>Le perçage:</a:t>
            </a:r>
          </a:p>
          <a:p>
            <a:pPr algn="l"/>
            <a:r>
              <a:rPr lang="fr-FR" sz="4700" dirty="0" smtClean="0"/>
              <a:t> </a:t>
            </a:r>
            <a:r>
              <a:rPr lang="fr-FR" sz="4100" dirty="0" smtClean="0"/>
              <a:t>Le perçage est une opération d’usinage consistant à faire un trou dans une pièce, ce trou peut traverser la pièce de part en part, on l’appelle trou débouchant ou bien ne pas la  traverser, c’est alors un trou borgne. Ce trou peut être effectué par un foret, par découpe à l’aide d’un poinçon (trous débouchant), par électroérosion, par laser, par brochage, etc. Ce trou peut servir à faire passer une pièce ou un fluide, il peut être lisse ou taraudé pour recevoir un rivet ou une vis d’assemblage.</a:t>
            </a:r>
            <a:endParaRPr lang="en-US" sz="4100" dirty="0" smtClean="0"/>
          </a:p>
          <a:p>
            <a:pPr algn="l"/>
            <a:r>
              <a:rPr lang="fr-FR" sz="4100" dirty="0" smtClean="0"/>
              <a:t> L’étude est limitée au perçage de trous cylindriques lisses réalisés à l’aide d’un outil rotatif coupant appelé foret. Le perçage est l’opération d’usinage la plus courante dans l’industrie mécanique, par exemples de pièces de l’industrie automobile et de </a:t>
            </a:r>
            <a:r>
              <a:rPr lang="ar-DZ" sz="4100" dirty="0" smtClean="0"/>
              <a:t>.</a:t>
            </a:r>
            <a:r>
              <a:rPr lang="fr-FR" sz="4100" dirty="0" smtClean="0"/>
              <a:t>l’industrie aéronautique</a:t>
            </a:r>
          </a:p>
          <a:p>
            <a:pPr lvl="0" algn="l" rtl="0"/>
            <a:r>
              <a:rPr lang="fr-FR" sz="4100" b="1" u="sng" dirty="0" smtClean="0"/>
              <a:t>Influence de la température</a:t>
            </a:r>
            <a:endParaRPr lang="en-US" sz="4100" u="sng" dirty="0" smtClean="0"/>
          </a:p>
          <a:p>
            <a:pPr lvl="0" algn="l" rtl="0"/>
            <a:r>
              <a:rPr lang="fr-FR" sz="4100" dirty="0" smtClean="0"/>
              <a:t> les mécanismes d’usure en fonction de la température, Il apparaît que l’usure par adhésion est active sur une large plage de température de coupe.</a:t>
            </a:r>
          </a:p>
          <a:p>
            <a:pPr lvl="0" algn="l" rtl="0"/>
            <a:r>
              <a:rPr lang="fr-FR" sz="4100" dirty="0" smtClean="0"/>
              <a:t> L’usure par abrasion semble également être indépendante de la température mais présente une intensité plus faible que l’usure par adhésion.</a:t>
            </a:r>
          </a:p>
          <a:p>
            <a:pPr lvl="0" algn="l" rtl="0"/>
            <a:r>
              <a:rPr lang="fr-FR" sz="4100" dirty="0" smtClean="0"/>
              <a:t> En revanche les mécanismes d’usure par oxydation, par diffusion et par affaiblissement plastique ne s’activent qu’aux .</a:t>
            </a:r>
          </a:p>
          <a:p>
            <a:pPr lvl="0" algn="l" rtl="0"/>
            <a:r>
              <a:rPr lang="fr-FR" sz="4100" b="1" dirty="0" smtClean="0"/>
              <a:t> </a:t>
            </a:r>
            <a:r>
              <a:rPr lang="fr-FR" sz="4100" b="1" u="sng" dirty="0" smtClean="0"/>
              <a:t>Usure de foret</a:t>
            </a:r>
            <a:endParaRPr lang="en-US" sz="4100" u="sng" dirty="0" smtClean="0"/>
          </a:p>
          <a:p>
            <a:pPr algn="l"/>
            <a:r>
              <a:rPr lang="fr-FR" sz="4100" b="1" dirty="0" smtClean="0"/>
              <a:t> </a:t>
            </a:r>
            <a:r>
              <a:rPr lang="fr-FR" sz="4100" dirty="0" smtClean="0"/>
              <a:t>Les parties du foret, en contact avec la pièce ou le copeau s’usent. On peut distinguer trois types d’usure :</a:t>
            </a:r>
            <a:endParaRPr lang="en-US" sz="4100" dirty="0" smtClean="0"/>
          </a:p>
          <a:p>
            <a:pPr algn="l"/>
            <a:r>
              <a:rPr lang="fr-FR" sz="4100" dirty="0" smtClean="0"/>
              <a:t>1-L’usure de la dépouille, est caractérisée par un marquage le long des arêtes principales et centrales dans la direction de l’écoulement du métal. Elle est maximum au niveau du bec à cause de la vitesse de coupe élevée en cette partie; </a:t>
            </a:r>
            <a:r>
              <a:rPr lang="ar-SA" sz="4100" dirty="0" smtClean="0"/>
              <a:t>.</a:t>
            </a:r>
            <a:r>
              <a:rPr lang="fr-FR" sz="4100" dirty="0" smtClean="0"/>
              <a:t>du foret </a:t>
            </a:r>
            <a:endParaRPr lang="en-US" sz="4100" dirty="0" smtClean="0"/>
          </a:p>
          <a:p>
            <a:pPr algn="l"/>
            <a:r>
              <a:rPr lang="fr-FR" sz="4100" dirty="0" smtClean="0"/>
              <a:t>2-L’usure des listels, est parfois accompagnée par une entaille ; cette usure est gênante car elle oblige à enlever lors de réaffûtage une partie importante de matière. Ce type d’usure est important lorsque le matériau usiné est abrasif, </a:t>
            </a:r>
            <a:r>
              <a:rPr lang="fr-FR" sz="4100" dirty="0" err="1" smtClean="0"/>
              <a:t>écrouissable</a:t>
            </a:r>
            <a:r>
              <a:rPr lang="fr-FR" sz="4100" dirty="0" smtClean="0"/>
              <a:t> ou bien si l’affûtage n’est pas symétrique.</a:t>
            </a:r>
            <a:endParaRPr lang="en-US" sz="4100" dirty="0" smtClean="0"/>
          </a:p>
          <a:p>
            <a:pPr algn="l"/>
            <a:r>
              <a:rPr lang="fr-FR" sz="4100" dirty="0" smtClean="0"/>
              <a:t>3-L’usure de la face de coupe, est constatée parfois sous forme d’une usure en cratère. Elle ne perturbe pas le fonctionnement du foret. il est rare de le faire disparaître par affûtage.</a:t>
            </a:r>
            <a:endParaRPr lang="en-US" sz="4100" dirty="0" smtClean="0"/>
          </a:p>
          <a:p>
            <a:pPr algn="l"/>
            <a:endParaRPr lang="ar-DZ" sz="4100" dirty="0"/>
          </a:p>
        </p:txBody>
      </p:sp>
      <p:pic>
        <p:nvPicPr>
          <p:cNvPr id="1026" name="Picture 2" descr="H:\percage_3.jpg"/>
          <p:cNvPicPr>
            <a:picLocks noChangeAspect="1" noChangeArrowheads="1"/>
          </p:cNvPicPr>
          <p:nvPr/>
        </p:nvPicPr>
        <p:blipFill>
          <a:blip r:embed="rId3"/>
          <a:srcRect/>
          <a:stretch>
            <a:fillRect/>
          </a:stretch>
        </p:blipFill>
        <p:spPr bwMode="auto">
          <a:xfrm>
            <a:off x="26274783" y="27532054"/>
            <a:ext cx="5390111" cy="5857916"/>
          </a:xfrm>
          <a:prstGeom prst="rect">
            <a:avLst/>
          </a:prstGeom>
          <a:noFill/>
        </p:spPr>
      </p:pic>
      <p:sp>
        <p:nvSpPr>
          <p:cNvPr id="13" name="مستطيل مستدير الزوايا 12"/>
          <p:cNvSpPr/>
          <p:nvPr/>
        </p:nvSpPr>
        <p:spPr>
          <a:xfrm>
            <a:off x="26060469" y="34032912"/>
            <a:ext cx="5643602" cy="121444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308610" tIns="154305" rIns="308610" bIns="154305" rtlCol="1" anchor="ctr"/>
          <a:lstStyle/>
          <a:p>
            <a:pPr algn="ctr"/>
            <a:r>
              <a:rPr lang="fr-FR" sz="6000" dirty="0" smtClean="0">
                <a:solidFill>
                  <a:srgbClr val="FF0000"/>
                </a:solidFill>
              </a:rPr>
              <a:t>Le perçage</a:t>
            </a:r>
            <a:endParaRPr lang="ar-DZ" sz="6000" dirty="0">
              <a:solidFill>
                <a:srgbClr val="FF0000"/>
              </a:solidFill>
            </a:endParaRPr>
          </a:p>
        </p:txBody>
      </p:sp>
      <p:pic>
        <p:nvPicPr>
          <p:cNvPr id="14" name="Image 5"/>
          <p:cNvPicPr/>
          <p:nvPr/>
        </p:nvPicPr>
        <p:blipFill>
          <a:blip r:embed="rId4"/>
          <a:srcRect/>
          <a:stretch>
            <a:fillRect/>
          </a:stretch>
        </p:blipFill>
        <p:spPr bwMode="auto">
          <a:xfrm>
            <a:off x="20059677" y="27460616"/>
            <a:ext cx="5706109" cy="6072230"/>
          </a:xfrm>
          <a:prstGeom prst="rect">
            <a:avLst/>
          </a:prstGeom>
          <a:noFill/>
          <a:ln w="9525">
            <a:solidFill>
              <a:schemeClr val="tx1"/>
            </a:solidFill>
            <a:miter lim="800000"/>
            <a:headEnd/>
            <a:tailEnd/>
          </a:ln>
        </p:spPr>
      </p:pic>
      <p:sp>
        <p:nvSpPr>
          <p:cNvPr id="16" name="مستطيل مستدير الزوايا 15"/>
          <p:cNvSpPr/>
          <p:nvPr/>
        </p:nvSpPr>
        <p:spPr>
          <a:xfrm>
            <a:off x="19988239" y="33961474"/>
            <a:ext cx="5643602" cy="13573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lIns="308610" tIns="154305" rIns="308610" bIns="154305" rtlCol="1" anchor="ctr"/>
          <a:lstStyle/>
          <a:p>
            <a:pPr algn="ctr"/>
            <a:r>
              <a:rPr lang="fr-FR" sz="5400" dirty="0" smtClean="0">
                <a:solidFill>
                  <a:srgbClr val="FF0000"/>
                </a:solidFill>
              </a:rPr>
              <a:t>L’usure de foret </a:t>
            </a:r>
            <a:endParaRPr lang="ar-DZ" sz="5400" dirty="0">
              <a:solidFill>
                <a:srgbClr val="FF0000"/>
              </a:solidFill>
            </a:endParaRPr>
          </a:p>
        </p:txBody>
      </p:sp>
      <p:sp>
        <p:nvSpPr>
          <p:cNvPr id="18" name="مربع نص 17"/>
          <p:cNvSpPr txBox="1"/>
          <p:nvPr/>
        </p:nvSpPr>
        <p:spPr>
          <a:xfrm>
            <a:off x="20059677" y="11315628"/>
            <a:ext cx="11430080" cy="15465772"/>
          </a:xfrm>
          <a:prstGeom prst="rect">
            <a:avLst/>
          </a:prstGeom>
          <a:solidFill>
            <a:schemeClr val="accent4">
              <a:lumMod val="60000"/>
              <a:lumOff val="40000"/>
            </a:schemeClr>
          </a:solidFill>
        </p:spPr>
        <p:txBody>
          <a:bodyPr wrap="square" rtlCol="1">
            <a:spAutoFit/>
          </a:bodyPr>
          <a:lstStyle/>
          <a:p>
            <a:pPr algn="l"/>
            <a:r>
              <a:rPr lang="fr-FR" sz="4100" dirty="0" smtClean="0">
                <a:latin typeface="Times New Roman" pitchFamily="18" charset="0"/>
                <a:cs typeface="Times New Roman" pitchFamily="18" charset="0"/>
              </a:rPr>
              <a:t>Le logiciel COMSOL </a:t>
            </a:r>
            <a:r>
              <a:rPr lang="fr-FR" sz="4100" dirty="0" smtClean="0">
                <a:latin typeface="Times New Roman" pitchFamily="18" charset="0"/>
                <a:cs typeface="Times New Roman" pitchFamily="18" charset="0"/>
              </a:rPr>
              <a:t>Multiphysics</a:t>
            </a:r>
            <a:r>
              <a:rPr lang="fr-FR" sz="4100" dirty="0" smtClean="0">
                <a:latin typeface="Times New Roman" pitchFamily="18" charset="0"/>
                <a:cs typeface="Times New Roman" pitchFamily="18" charset="0"/>
              </a:rPr>
              <a:t>: est un logiciel de simulation numérique basé sur la méthode des éléments finis. Ce logiciel permet de simuler de nombreuses physiques et applications en ingénierie, et tout particulièrement les phénomènes couplés ou simulation multi-physiques.</a:t>
            </a:r>
          </a:p>
          <a:p>
            <a:pPr algn="l"/>
            <a:r>
              <a:rPr lang="fr-FR" sz="4100" dirty="0" smtClean="0">
                <a:latin typeface="Times New Roman" pitchFamily="18" charset="0"/>
                <a:cs typeface="Times New Roman" pitchFamily="18" charset="0"/>
              </a:rPr>
              <a:t> C'est logiciel multiplateforme: Windows, Mac, GNU-Linux, il contient la plupart des équations aux dérivées partielles (EDP), soit sous forme différentielle, soit sous formulation faible. Les couplages avec des équations aux dérivées ordinaires (EDO) et des équations </a:t>
            </a:r>
            <a:r>
              <a:rPr lang="fr-FR" sz="4100" dirty="0" err="1" smtClean="0">
                <a:latin typeface="Times New Roman" pitchFamily="18" charset="0"/>
                <a:cs typeface="Times New Roman" pitchFamily="18" charset="0"/>
              </a:rPr>
              <a:t>algébro</a:t>
            </a:r>
            <a:r>
              <a:rPr lang="fr-FR" sz="4100" dirty="0" smtClean="0">
                <a:latin typeface="Times New Roman" pitchFamily="18" charset="0"/>
                <a:cs typeface="Times New Roman" pitchFamily="18" charset="0"/>
              </a:rPr>
              <a:t>-différentiels </a:t>
            </a:r>
            <a:r>
              <a:rPr lang="fr-FR" sz="4100" dirty="0" smtClean="0">
                <a:latin typeface="Times New Roman" pitchFamily="18" charset="0"/>
                <a:cs typeface="Times New Roman" pitchFamily="18" charset="0"/>
              </a:rPr>
              <a:t>(EAD) sont également possibles. Et il utilise une interface graphique, comme on peut utiliser un peu de programmation directe.</a:t>
            </a:r>
          </a:p>
          <a:p>
            <a:pPr algn="l"/>
            <a:r>
              <a:rPr lang="fr-FR" sz="4100" dirty="0" smtClean="0">
                <a:latin typeface="Times New Roman" pitchFamily="18" charset="0"/>
                <a:cs typeface="Times New Roman" pitchFamily="18" charset="0"/>
              </a:rPr>
              <a:t>   L'utilisateur définit ses couplages ou sélectionne les interfaces prédéfinies. Les différentes étapes du </a:t>
            </a:r>
            <a:r>
              <a:rPr lang="ar-DZ" sz="4100" dirty="0" smtClean="0">
                <a:latin typeface="Times New Roman" pitchFamily="18" charset="0"/>
                <a:cs typeface="Times New Roman" pitchFamily="18" charset="0"/>
              </a:rPr>
              <a:t> </a:t>
            </a:r>
            <a:r>
              <a:rPr lang="fr-FR" sz="4100" dirty="0" smtClean="0">
                <a:latin typeface="Times New Roman" pitchFamily="18" charset="0"/>
                <a:cs typeface="Times New Roman" pitchFamily="18" charset="0"/>
              </a:rPr>
              <a:t>processus de modélisation: </a:t>
            </a:r>
          </a:p>
          <a:p>
            <a:pPr algn="l"/>
            <a:r>
              <a:rPr lang="fr-FR" sz="4400" dirty="0" smtClean="0">
                <a:latin typeface="Times New Roman" pitchFamily="18" charset="0"/>
                <a:cs typeface="Times New Roman" pitchFamily="18" charset="0"/>
              </a:rPr>
              <a:t>-définir la géométrie.</a:t>
            </a:r>
          </a:p>
          <a:p>
            <a:pPr algn="l"/>
            <a:r>
              <a:rPr lang="fr-FR" sz="4400" dirty="0" smtClean="0">
                <a:latin typeface="Times New Roman" pitchFamily="18" charset="0"/>
                <a:cs typeface="Times New Roman" pitchFamily="18" charset="0"/>
              </a:rPr>
              <a:t>-les propriétés matériaux. </a:t>
            </a:r>
          </a:p>
          <a:p>
            <a:pPr algn="l"/>
            <a:r>
              <a:rPr lang="fr-FR" sz="4400" dirty="0" smtClean="0">
                <a:latin typeface="Times New Roman" pitchFamily="18" charset="0"/>
                <a:cs typeface="Times New Roman" pitchFamily="18" charset="0"/>
              </a:rPr>
              <a:t>-le maillage.</a:t>
            </a:r>
          </a:p>
          <a:p>
            <a:pPr algn="l"/>
            <a:r>
              <a:rPr lang="fr-FR" sz="4400" dirty="0" smtClean="0">
                <a:latin typeface="Times New Roman" pitchFamily="18" charset="0"/>
                <a:cs typeface="Times New Roman" pitchFamily="18" charset="0"/>
              </a:rPr>
              <a:t>-choisir la ou les physiques.</a:t>
            </a:r>
            <a:endParaRPr lang="ar-SA" sz="4400" dirty="0" smtClean="0">
              <a:latin typeface="Times New Roman" pitchFamily="18" charset="0"/>
              <a:cs typeface="Times New Roman" pitchFamily="18" charset="0"/>
            </a:endParaRPr>
          </a:p>
          <a:p>
            <a:pPr algn="l"/>
            <a:r>
              <a:rPr lang="fr-FR" sz="4400" dirty="0" smtClean="0">
                <a:latin typeface="Times New Roman" pitchFamily="18" charset="0"/>
                <a:cs typeface="Times New Roman" pitchFamily="18" charset="0"/>
              </a:rPr>
              <a:t>-résoudre et afficher les résultats.</a:t>
            </a:r>
          </a:p>
          <a:p>
            <a:pPr algn="l"/>
            <a:endParaRPr lang="ar-DZ" sz="4100" dirty="0"/>
          </a:p>
        </p:txBody>
      </p:sp>
      <p:pic>
        <p:nvPicPr>
          <p:cNvPr id="19" name="Image 92"/>
          <p:cNvPicPr/>
          <p:nvPr/>
        </p:nvPicPr>
        <p:blipFill>
          <a:blip r:embed="rId5"/>
          <a:srcRect/>
          <a:stretch>
            <a:fillRect/>
          </a:stretch>
        </p:blipFill>
        <p:spPr bwMode="auto">
          <a:xfrm>
            <a:off x="22917197" y="8458108"/>
            <a:ext cx="6115050" cy="2343150"/>
          </a:xfrm>
          <a:prstGeom prst="rect">
            <a:avLst/>
          </a:prstGeom>
          <a:noFill/>
          <a:ln w="9525">
            <a:solidFill>
              <a:schemeClr val="tx1">
                <a:lumMod val="95000"/>
                <a:lumOff val="5000"/>
              </a:schemeClr>
            </a:solidFill>
            <a:miter lim="800000"/>
            <a:headEnd/>
            <a:tailEnd/>
          </a:ln>
        </p:spPr>
      </p:pic>
      <p:pic>
        <p:nvPicPr>
          <p:cNvPr id="2" name="Picture 2"/>
          <p:cNvPicPr>
            <a:picLocks noChangeAspect="1" noChangeArrowheads="1"/>
          </p:cNvPicPr>
          <p:nvPr/>
        </p:nvPicPr>
        <p:blipFill>
          <a:blip r:embed="rId6"/>
          <a:srcRect/>
          <a:stretch>
            <a:fillRect/>
          </a:stretch>
        </p:blipFill>
        <p:spPr bwMode="auto">
          <a:xfrm>
            <a:off x="26338162" y="35533110"/>
            <a:ext cx="5365909" cy="4786346"/>
          </a:xfrm>
          <a:prstGeom prst="rect">
            <a:avLst/>
          </a:prstGeom>
          <a:noFill/>
          <a:ln w="9525">
            <a:noFill/>
            <a:miter lim="800000"/>
            <a:headEnd/>
            <a:tailEnd/>
          </a:ln>
          <a:effectLst/>
        </p:spPr>
      </p:pic>
      <p:pic>
        <p:nvPicPr>
          <p:cNvPr id="1027" name="Picture 3"/>
          <p:cNvPicPr>
            <a:picLocks noChangeAspect="1" noChangeArrowheads="1"/>
          </p:cNvPicPr>
          <p:nvPr/>
        </p:nvPicPr>
        <p:blipFill>
          <a:blip r:embed="rId7"/>
          <a:srcRect/>
          <a:stretch>
            <a:fillRect/>
          </a:stretch>
        </p:blipFill>
        <p:spPr bwMode="auto">
          <a:xfrm>
            <a:off x="20273991" y="35533110"/>
            <a:ext cx="5357850" cy="4857784"/>
          </a:xfrm>
          <a:prstGeom prst="rect">
            <a:avLst/>
          </a:prstGeom>
          <a:noFill/>
          <a:ln w="9525">
            <a:noFill/>
            <a:miter lim="800000"/>
            <a:headEnd/>
            <a:tailEnd/>
          </a:ln>
          <a:effectLst/>
        </p:spPr>
      </p:pic>
      <p:sp>
        <p:nvSpPr>
          <p:cNvPr id="22" name="مستطيل مستدير الزوايا 21"/>
          <p:cNvSpPr/>
          <p:nvPr/>
        </p:nvSpPr>
        <p:spPr>
          <a:xfrm>
            <a:off x="21345561" y="40890960"/>
            <a:ext cx="9286940" cy="192882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r-FR" sz="5400" dirty="0" smtClean="0">
                <a:solidFill>
                  <a:srgbClr val="FF0000"/>
                </a:solidFill>
              </a:rPr>
              <a:t>Simulation de la distribution </a:t>
            </a:r>
            <a:r>
              <a:rPr lang="ar-DZ" sz="5400" dirty="0" smtClean="0">
                <a:solidFill>
                  <a:srgbClr val="FF0000"/>
                </a:solidFill>
              </a:rPr>
              <a:t> </a:t>
            </a:r>
            <a:r>
              <a:rPr lang="fr-FR" sz="5400" dirty="0" smtClean="0">
                <a:solidFill>
                  <a:srgbClr val="FF0000"/>
                </a:solidFill>
              </a:rPr>
              <a:t> de température dans le  forêt</a:t>
            </a:r>
            <a:endParaRPr lang="ar-DZ" sz="5400" dirty="0">
              <a:solidFill>
                <a:srgbClr val="FF0000"/>
              </a:solidFill>
            </a:endParaRPr>
          </a:p>
        </p:txBody>
      </p:sp>
      <p:pic>
        <p:nvPicPr>
          <p:cNvPr id="21" name="Picture 2"/>
          <p:cNvPicPr>
            <a:picLocks noChangeAspect="1" noChangeArrowheads="1"/>
          </p:cNvPicPr>
          <p:nvPr/>
        </p:nvPicPr>
        <p:blipFill>
          <a:blip r:embed="rId8"/>
          <a:srcRect/>
          <a:stretch>
            <a:fillRect/>
          </a:stretch>
        </p:blipFill>
        <p:spPr bwMode="auto">
          <a:xfrm>
            <a:off x="557103" y="385614"/>
            <a:ext cx="4572032" cy="3857652"/>
          </a:xfrm>
          <a:prstGeom prst="rect">
            <a:avLst/>
          </a:prstGeom>
          <a:noFill/>
          <a:ln w="9525">
            <a:noFill/>
            <a:miter lim="800000"/>
            <a:headEnd/>
            <a:tailEnd/>
          </a:ln>
          <a:effectLst/>
        </p:spPr>
      </p:pic>
      <p:pic>
        <p:nvPicPr>
          <p:cNvPr id="23" name="Picture 2"/>
          <p:cNvPicPr>
            <a:picLocks noChangeAspect="1" noChangeArrowheads="1"/>
          </p:cNvPicPr>
          <p:nvPr/>
        </p:nvPicPr>
        <p:blipFill>
          <a:blip r:embed="rId8"/>
          <a:srcRect/>
          <a:stretch>
            <a:fillRect/>
          </a:stretch>
        </p:blipFill>
        <p:spPr bwMode="auto">
          <a:xfrm>
            <a:off x="27417791" y="385614"/>
            <a:ext cx="4572032" cy="385765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539</TotalTime>
  <Words>504</Words>
  <PresentationFormat>مخصص</PresentationFormat>
  <Paragraphs>36</Paragraphs>
  <Slides>1</Slides>
  <Notes>1</Notes>
  <HiddenSlides>0</HiddenSlides>
  <MMClips>0</MMClips>
  <ScaleCrop>false</ScaleCrop>
  <HeadingPairs>
    <vt:vector size="4" baseType="variant">
      <vt:variant>
        <vt:lpstr>سمة</vt:lpstr>
      </vt:variant>
      <vt:variant>
        <vt:i4>1</vt:i4>
      </vt:variant>
      <vt:variant>
        <vt:lpstr>عناوين الشرائح</vt:lpstr>
      </vt:variant>
      <vt:variant>
        <vt:i4>1</vt:i4>
      </vt:variant>
    </vt:vector>
  </HeadingPairs>
  <TitlesOfParts>
    <vt:vector size="2" baseType="lpstr">
      <vt:lpstr>سمة Office</vt:lpstr>
      <vt:lpstr>الشريحة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ITCAN63</dc:creator>
  <cp:lastModifiedBy>ITCAN63</cp:lastModifiedBy>
  <cp:revision>43</cp:revision>
  <dcterms:created xsi:type="dcterms:W3CDTF">2015-03-02T09:09:02Z</dcterms:created>
  <dcterms:modified xsi:type="dcterms:W3CDTF">2015-03-04T20:48:34Z</dcterms:modified>
</cp:coreProperties>
</file>